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1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F1F11-D6B4-43C9-8546-F9961DA5B710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9D10C-35DF-474A-97D8-0E7AE59DB2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cintosh HD:Users:tracyolsen:Desktop:th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35052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Macintosh HD:Users:tracyolsen:Desktop:th-1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24200"/>
            <a:ext cx="32004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81000" y="4114800"/>
            <a:ext cx="403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Teachers drinking outside of the classroom could be posted online.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tracyolsen:Desktop:th-4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28956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Macintosh HD:Users:tracyolsen:Desktop:th-3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191000"/>
            <a:ext cx="3314700" cy="21209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4800600" y="1447800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What not to wear to work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tracyolsen:Desktop:th-2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62200" y="609600"/>
            <a:ext cx="4152900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438400" y="42672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Sexual content, language, drinking, and the way we are dressed can be from a post or picture on social media that can get a teacher in trouble.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Stacy</dc:creator>
  <cp:lastModifiedBy>Stacy</cp:lastModifiedBy>
  <cp:revision>1</cp:revision>
  <dcterms:created xsi:type="dcterms:W3CDTF">2015-10-18T15:47:18Z</dcterms:created>
  <dcterms:modified xsi:type="dcterms:W3CDTF">2015-10-18T15:54:26Z</dcterms:modified>
</cp:coreProperties>
</file>