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8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C667F-9EE6-466B-927D-2BC322D4B372}" type="datetimeFigureOut">
              <a:rPr lang="uk-UA" smtClean="0"/>
              <a:t>25.10.2018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830A0-B40E-4C3D-A6F0-AEEEFB59790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44346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C667F-9EE6-466B-927D-2BC322D4B372}" type="datetimeFigureOut">
              <a:rPr lang="uk-UA" smtClean="0"/>
              <a:t>25.10.2018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830A0-B40E-4C3D-A6F0-AEEEFB59790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064157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C667F-9EE6-466B-927D-2BC322D4B372}" type="datetimeFigureOut">
              <a:rPr lang="uk-UA" smtClean="0"/>
              <a:t>25.10.2018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830A0-B40E-4C3D-A6F0-AEEEFB59790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645499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C667F-9EE6-466B-927D-2BC322D4B372}" type="datetimeFigureOut">
              <a:rPr lang="uk-UA" smtClean="0"/>
              <a:t>25.10.2018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830A0-B40E-4C3D-A6F0-AEEEFB59790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429538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C667F-9EE6-466B-927D-2BC322D4B372}" type="datetimeFigureOut">
              <a:rPr lang="uk-UA" smtClean="0"/>
              <a:t>25.10.2018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830A0-B40E-4C3D-A6F0-AEEEFB59790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963804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C667F-9EE6-466B-927D-2BC322D4B372}" type="datetimeFigureOut">
              <a:rPr lang="uk-UA" smtClean="0"/>
              <a:t>25.10.2018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830A0-B40E-4C3D-A6F0-AEEEFB59790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21890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C667F-9EE6-466B-927D-2BC322D4B372}" type="datetimeFigureOut">
              <a:rPr lang="uk-UA" smtClean="0"/>
              <a:t>25.10.2018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830A0-B40E-4C3D-A6F0-AEEEFB59790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746807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C667F-9EE6-466B-927D-2BC322D4B372}" type="datetimeFigureOut">
              <a:rPr lang="uk-UA" smtClean="0"/>
              <a:t>25.10.2018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830A0-B40E-4C3D-A6F0-AEEEFB59790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777904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C667F-9EE6-466B-927D-2BC322D4B372}" type="datetimeFigureOut">
              <a:rPr lang="uk-UA" smtClean="0"/>
              <a:t>25.10.2018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830A0-B40E-4C3D-A6F0-AEEEFB59790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48126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C667F-9EE6-466B-927D-2BC322D4B372}" type="datetimeFigureOut">
              <a:rPr lang="uk-UA" smtClean="0"/>
              <a:t>25.10.2018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830A0-B40E-4C3D-A6F0-AEEEFB59790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01763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C667F-9EE6-466B-927D-2BC322D4B372}" type="datetimeFigureOut">
              <a:rPr lang="uk-UA" smtClean="0"/>
              <a:t>25.10.2018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830A0-B40E-4C3D-A6F0-AEEEFB59790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20515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EC667F-9EE6-466B-927D-2BC322D4B372}" type="datetimeFigureOut">
              <a:rPr lang="uk-UA" smtClean="0"/>
              <a:t>25.10.2018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2830A0-B40E-4C3D-A6F0-AEEEFB59790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27647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223757"/>
            <a:ext cx="4788361" cy="31872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757" y="318413"/>
            <a:ext cx="3219450" cy="4286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3545356"/>
            <a:ext cx="2202289" cy="31226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8226" y="3617435"/>
            <a:ext cx="2712306" cy="30506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346758" y="5106703"/>
            <a:ext cx="321944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Перші книгодрукарі</a:t>
            </a:r>
            <a:endParaRPr lang="uk-UA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0701873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2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lastModifiedBy>HP</cp:lastModifiedBy>
  <cp:revision>1</cp:revision>
  <dcterms:created xsi:type="dcterms:W3CDTF">2018-10-24T21:02:47Z</dcterms:created>
  <dcterms:modified xsi:type="dcterms:W3CDTF">2018-10-24T21:09:54Z</dcterms:modified>
</cp:coreProperties>
</file>